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367" r:id="rId3"/>
    <p:sldId id="277" r:id="rId4"/>
    <p:sldId id="302" r:id="rId5"/>
    <p:sldId id="275" r:id="rId6"/>
    <p:sldId id="30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638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22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11.01.2022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11.01.2022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11.01.2022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11.01.2022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11.01.2022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11.01.2022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 idx="4294967295"/>
          </p:nvPr>
        </p:nvSpPr>
        <p:spPr>
          <a:xfrm>
            <a:off x="0" y="1371600"/>
            <a:ext cx="7851775" cy="18288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PROJELER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4294967295"/>
          </p:nvPr>
        </p:nvSpPr>
        <p:spPr>
          <a:xfrm>
            <a:off x="0" y="3228975"/>
            <a:ext cx="7854950" cy="1752600"/>
          </a:xfrm>
        </p:spPr>
        <p:txBody>
          <a:bodyPr>
            <a:normAutofit/>
          </a:bodyPr>
          <a:lstStyle/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>
              <a:buNone/>
            </a:pPr>
            <a:r>
              <a:rPr lang="tr-TR" sz="4000" dirty="0" smtClean="0"/>
              <a:t>Yurtiçi Hibe Duyuruları</a:t>
            </a:r>
            <a:endParaRPr lang="tr-TR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b="1" dirty="0" smtClean="0"/>
              <a:t>           - </a:t>
            </a:r>
            <a:r>
              <a:rPr lang="tr-TR" dirty="0" smtClean="0"/>
              <a:t>İçişleri Bakanlığı Sivil Toplumla İlişkiler Genel Müdürlüğü (PRODES)</a:t>
            </a:r>
          </a:p>
          <a:p>
            <a:pPr algn="just">
              <a:buNone/>
            </a:pPr>
            <a:r>
              <a:rPr lang="tr-TR" dirty="0" smtClean="0"/>
              <a:t>		- Gençlik ve Spor Bakanlığı</a:t>
            </a:r>
          </a:p>
          <a:p>
            <a:pPr algn="just">
              <a:buNone/>
            </a:pPr>
            <a:r>
              <a:rPr lang="tr-TR" dirty="0"/>
              <a:t>	</a:t>
            </a:r>
            <a:r>
              <a:rPr lang="tr-TR" dirty="0" smtClean="0"/>
              <a:t>	- Yeşilay Bağımlılıkla Mücadele Çağrısı</a:t>
            </a:r>
          </a:p>
          <a:p>
            <a:pPr algn="just">
              <a:buNone/>
            </a:pPr>
            <a:r>
              <a:rPr lang="tr-TR" dirty="0"/>
              <a:t>	</a:t>
            </a:r>
            <a:r>
              <a:rPr lang="tr-TR" smtClean="0"/>
              <a:t>	- Aile </a:t>
            </a:r>
            <a:r>
              <a:rPr lang="tr-TR" dirty="0" smtClean="0"/>
              <a:t>ve Sosyal Politikalar Bakanlığı Engelli Destek Programı (EDES)</a:t>
            </a:r>
          </a:p>
          <a:p>
            <a:pPr algn="just">
              <a:buNone/>
            </a:pPr>
            <a:r>
              <a:rPr lang="tr-TR" dirty="0"/>
              <a:t>	</a:t>
            </a:r>
            <a:r>
              <a:rPr lang="tr-TR" dirty="0" smtClean="0"/>
              <a:t>	- Doğu Karadeniz Kalkınma Ajansı (DOKA)</a:t>
            </a:r>
          </a:p>
          <a:p>
            <a:pPr algn="just">
              <a:buNone/>
            </a:pPr>
            <a:r>
              <a:rPr lang="tr-TR" dirty="0"/>
              <a:t>	</a:t>
            </a:r>
            <a:r>
              <a:rPr lang="tr-TR" dirty="0" smtClean="0"/>
              <a:t>	- Ulusal Ajans </a:t>
            </a:r>
          </a:p>
          <a:p>
            <a:pPr algn="just">
              <a:buNone/>
            </a:pPr>
            <a:r>
              <a:rPr lang="tr-TR" b="1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0" y="1628800"/>
            <a:ext cx="8229600" cy="4695800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tr-TR" dirty="0" smtClean="0"/>
              <a:t>Merkezi Finans İhale Birimi</a:t>
            </a:r>
          </a:p>
          <a:p>
            <a:pPr algn="just">
              <a:buFontTx/>
              <a:buChar char="-"/>
            </a:pPr>
            <a:r>
              <a:rPr lang="tr-TR" dirty="0" smtClean="0"/>
              <a:t>Doğu Karadeniz Belediyeler Birliği</a:t>
            </a:r>
          </a:p>
          <a:p>
            <a:pPr algn="just">
              <a:buFontTx/>
              <a:buChar char="-"/>
            </a:pPr>
            <a:r>
              <a:rPr lang="tr-TR" dirty="0" smtClean="0"/>
              <a:t>Sabancı Vakfı</a:t>
            </a:r>
          </a:p>
          <a:p>
            <a:pPr algn="just">
              <a:buFontTx/>
              <a:buChar char="-"/>
            </a:pPr>
            <a:r>
              <a:rPr lang="tr-TR" dirty="0" smtClean="0"/>
              <a:t>TÜBİTAK</a:t>
            </a:r>
          </a:p>
          <a:p>
            <a:pPr algn="just">
              <a:buFontTx/>
              <a:buChar char="-"/>
            </a:pPr>
            <a:r>
              <a:rPr lang="tr-TR" dirty="0" smtClean="0"/>
              <a:t>KIZILAY (İyilik Projelerine Fon Desteği)</a:t>
            </a:r>
          </a:p>
          <a:p>
            <a:pPr algn="just">
              <a:buFontTx/>
              <a:buChar char="-"/>
            </a:pPr>
            <a:r>
              <a:rPr lang="tr-TR" dirty="0" smtClean="0"/>
              <a:t>Türk Hematoloji Derneği</a:t>
            </a:r>
          </a:p>
          <a:p>
            <a:pPr algn="just">
              <a:buFontTx/>
              <a:buChar char="-"/>
            </a:pPr>
            <a:r>
              <a:rPr lang="tr-TR" dirty="0" smtClean="0"/>
              <a:t>STGM Sivil Toplumu Geliştirme Merkezi</a:t>
            </a:r>
          </a:p>
          <a:p>
            <a:pPr algn="just">
              <a:buFontTx/>
              <a:buChar char="-"/>
            </a:pPr>
            <a:r>
              <a:rPr lang="tr-TR" dirty="0" smtClean="0"/>
              <a:t>Kültür Bakanlığı (Festivaller)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chemeClr val="tx1"/>
                </a:solidFill>
              </a:rPr>
              <a:t>                   </a:t>
            </a:r>
            <a:r>
              <a:rPr lang="tr-TR" sz="3200" dirty="0" smtClean="0"/>
              <a:t>Yurtdışı </a:t>
            </a:r>
            <a:r>
              <a:rPr lang="tr-TR" sz="3200" dirty="0"/>
              <a:t>Hibe Duyuruları</a:t>
            </a:r>
            <a:br>
              <a:rPr lang="tr-TR" sz="3200" dirty="0"/>
            </a:b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 Fonları</a:t>
            </a:r>
          </a:p>
          <a:p>
            <a:r>
              <a:rPr lang="tr-TR" dirty="0" smtClean="0"/>
              <a:t>BM Fonları</a:t>
            </a:r>
          </a:p>
          <a:p>
            <a:r>
              <a:rPr lang="tr-TR" dirty="0" smtClean="0"/>
              <a:t>UNICEF Hibe Çağrıları</a:t>
            </a:r>
          </a:p>
          <a:p>
            <a:r>
              <a:rPr lang="tr-TR" dirty="0" smtClean="0"/>
              <a:t>Japonya Büyükelçiliği</a:t>
            </a:r>
          </a:p>
          <a:p>
            <a:r>
              <a:rPr lang="tr-TR" dirty="0" smtClean="0"/>
              <a:t>Avustralya Büyükelçiliği Doğrudan Yardım Programı</a:t>
            </a:r>
          </a:p>
          <a:p>
            <a:r>
              <a:rPr lang="tr-TR" dirty="0" err="1" smtClean="0"/>
              <a:t>Erasmus</a:t>
            </a:r>
            <a:r>
              <a:rPr lang="tr-TR" dirty="0" smtClean="0"/>
              <a:t> Proje Çağrıları</a:t>
            </a:r>
          </a:p>
          <a:p>
            <a:r>
              <a:rPr lang="tr-TR" dirty="0" smtClean="0"/>
              <a:t>Jean </a:t>
            </a:r>
            <a:r>
              <a:rPr lang="tr-TR" dirty="0" err="1" smtClean="0"/>
              <a:t>Monnet</a:t>
            </a:r>
            <a:r>
              <a:rPr lang="tr-TR" dirty="0"/>
              <a:t> Proje Çağrıları</a:t>
            </a:r>
          </a:p>
          <a:p>
            <a:r>
              <a:rPr lang="tr-TR" dirty="0" smtClean="0"/>
              <a:t>Solar </a:t>
            </a:r>
            <a:r>
              <a:rPr lang="tr-TR" dirty="0" err="1" smtClean="0"/>
              <a:t>Cofund</a:t>
            </a:r>
            <a:r>
              <a:rPr lang="tr-TR" dirty="0" smtClean="0"/>
              <a:t> Proje Çağrıları</a:t>
            </a:r>
          </a:p>
          <a:p>
            <a:r>
              <a:rPr lang="tr-TR" dirty="0" smtClean="0"/>
              <a:t>IPA Programı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368152"/>
          </a:xfrm>
        </p:spPr>
        <p:txBody>
          <a:bodyPr>
            <a:normAutofit/>
          </a:bodyPr>
          <a:lstStyle/>
          <a:p>
            <a:r>
              <a:rPr lang="tr-TR" dirty="0" smtClean="0"/>
              <a:t>      </a:t>
            </a:r>
            <a:r>
              <a:rPr lang="tr-TR" sz="3200" b="1" dirty="0" smtClean="0">
                <a:solidFill>
                  <a:schemeClr val="tx1"/>
                </a:solidFill>
              </a:rPr>
              <a:t>FAYDALI DUYURU SİTELERİ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471664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https://ab-ilan.com/</a:t>
            </a:r>
            <a:endParaRPr lang="tr-TR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tr-TR" dirty="0">
                <a:solidFill>
                  <a:schemeClr val="accent2">
                    <a:lumMod val="75000"/>
                  </a:schemeClr>
                </a:solidFill>
              </a:rPr>
              <a:t>https://www.ua.gov.tr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</a:p>
          <a:p>
            <a:r>
              <a:rPr lang="tr-TR" dirty="0">
                <a:solidFill>
                  <a:schemeClr val="accent2">
                    <a:lumMod val="75000"/>
                  </a:schemeClr>
                </a:solidFill>
              </a:rPr>
              <a:t>http://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www.cfcu.gov.tr/tr</a:t>
            </a:r>
          </a:p>
          <a:p>
            <a:r>
              <a:rPr lang="tr-TR" dirty="0">
                <a:solidFill>
                  <a:schemeClr val="accent2">
                    <a:lumMod val="75000"/>
                  </a:schemeClr>
                </a:solidFill>
              </a:rPr>
              <a:t>https://www.projelervefonlar.com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</a:p>
          <a:p>
            <a:r>
              <a:rPr lang="tr-TR" dirty="0">
                <a:solidFill>
                  <a:schemeClr val="accent2">
                    <a:lumMod val="75000"/>
                  </a:schemeClr>
                </a:solidFill>
              </a:rPr>
              <a:t>https://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www.stgm.org.tr/hibe-duyurulari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1008112"/>
          </a:xfrm>
        </p:spPr>
        <p:txBody>
          <a:bodyPr/>
          <a:lstStyle/>
          <a:p>
            <a:r>
              <a:rPr lang="tr-TR" dirty="0" smtClean="0"/>
              <a:t>         </a:t>
            </a:r>
            <a:r>
              <a:rPr lang="tr-TR" b="1" dirty="0" smtClean="0">
                <a:solidFill>
                  <a:schemeClr val="tx1"/>
                </a:solidFill>
              </a:rPr>
              <a:t>TEŞEKKÜRLER……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2255</TotalTime>
  <Words>104</Words>
  <Application>Microsoft Office PowerPoint</Application>
  <PresentationFormat>Ekran Gösterisi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Akış</vt:lpstr>
      <vt:lpstr>PROJELER</vt:lpstr>
      <vt:lpstr>Slayt 2</vt:lpstr>
      <vt:lpstr>Slayt 3</vt:lpstr>
      <vt:lpstr>                   Yurtdışı Hibe Duyuruları </vt:lpstr>
      <vt:lpstr>      FAYDALI DUYURU SİTELERİ</vt:lpstr>
      <vt:lpstr>         TEŞEKKÜRLER……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DENETİM REHBERİ</dc:title>
  <dc:creator>ERAY</dc:creator>
  <cp:lastModifiedBy>LENOVO</cp:lastModifiedBy>
  <cp:revision>285</cp:revision>
  <dcterms:created xsi:type="dcterms:W3CDTF">2015-10-19T07:48:58Z</dcterms:created>
  <dcterms:modified xsi:type="dcterms:W3CDTF">2022-01-11T20:13:24Z</dcterms:modified>
</cp:coreProperties>
</file>